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9"/>
  </p:notesMasterIdLst>
  <p:handoutMasterIdLst>
    <p:handoutMasterId r:id="rId10"/>
  </p:handoutMasterIdLst>
  <p:sldIdLst>
    <p:sldId id="261" r:id="rId5"/>
    <p:sldId id="262" r:id="rId6"/>
    <p:sldId id="263" r:id="rId7"/>
    <p:sldId id="264" r:id="rId8"/>
  </p:sldIdLst>
  <p:sldSz cx="12192000" cy="6858000"/>
  <p:notesSz cx="9144000" cy="6858000"/>
  <p:defaultTextStyle>
    <a:defPPr rtl="0">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7"/>
      </p:cViewPr>
      <p:guideLst/>
    </p:cSldViewPr>
  </p:slideViewPr>
  <p:notesTextViewPr>
    <p:cViewPr>
      <p:scale>
        <a:sx n="1" d="1"/>
        <a:sy n="1" d="1"/>
      </p:scale>
      <p:origin x="0" y="0"/>
    </p:cViewPr>
  </p:notesText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pPr rtl="0"/>
            <a:endParaRPr lang="de-DE" dirty="0"/>
          </a:p>
        </p:txBody>
      </p:sp>
      <p:sp>
        <p:nvSpPr>
          <p:cNvPr id="3" name="Datumsplatzhalt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pPr rtl="0"/>
            <a:fld id="{76820723-0943-42E9-8DEC-CE60FFCE416D}" type="datetime1">
              <a:rPr lang="de-DE" smtClean="0"/>
              <a:t>10.11.2025</a:t>
            </a:fld>
            <a:endParaRPr lang="de-DE" dirty="0"/>
          </a:p>
        </p:txBody>
      </p:sp>
      <p:sp>
        <p:nvSpPr>
          <p:cNvPr id="4" name="Fußzeilenplatzhalt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pPr rtl="0"/>
            <a:endParaRPr lang="de-DE" dirty="0"/>
          </a:p>
        </p:txBody>
      </p:sp>
      <p:sp>
        <p:nvSpPr>
          <p:cNvPr id="5" name="Foliennummernplatzhalt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pPr rtl="0"/>
            <a:fld id="{D328E3B9-20FD-4A66-B01D-2BA689DD37BB}" type="slidenum">
              <a:rPr lang="de-DE" smtClean="0"/>
              <a:t>‹Nr.›</a:t>
            </a:fld>
            <a:endParaRPr lang="de-DE" dirty="0"/>
          </a:p>
        </p:txBody>
      </p:sp>
    </p:spTree>
    <p:extLst>
      <p:ext uri="{BB962C8B-B14F-4D97-AF65-F5344CB8AC3E}">
        <p14:creationId xmlns:p14="http://schemas.microsoft.com/office/powerpoint/2010/main" val="31687322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pPr rtl="0"/>
            <a:endParaRPr lang="de-DE" noProof="0" dirty="0"/>
          </a:p>
        </p:txBody>
      </p:sp>
      <p:sp>
        <p:nvSpPr>
          <p:cNvPr id="3" name="Datumsplatzhalt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17401EF4-46C3-4BBD-B1A6-5527E5F45C98}" type="datetime1">
              <a:rPr lang="de-DE" smtClean="0"/>
              <a:pPr/>
              <a:t>10.11.2025</a:t>
            </a:fld>
            <a:endParaRPr lang="de-DE" dirty="0"/>
          </a:p>
        </p:txBody>
      </p:sp>
      <p:sp>
        <p:nvSpPr>
          <p:cNvPr id="4" name="Folienbildplatzhalt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pPr rtl="0"/>
            <a:endParaRPr lang="de-DE" noProof="0" dirty="0"/>
          </a:p>
        </p:txBody>
      </p:sp>
      <p:sp>
        <p:nvSpPr>
          <p:cNvPr id="5" name="Notizenplatzhalt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rtl="0"/>
            <a:r>
              <a:rPr lang="de-DE" noProof="0" dirty="0"/>
              <a:t>Textmasterformate durch Klicken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6" name="Fußzeilenplatzhalt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pPr rtl="0"/>
            <a:endParaRPr lang="de-DE" noProof="0" dirty="0"/>
          </a:p>
        </p:txBody>
      </p:sp>
      <p:sp>
        <p:nvSpPr>
          <p:cNvPr id="7" name="Foliennummernplatzhalt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pPr rtl="0"/>
            <a:fld id="{C275CD8D-B1D9-4658-A4F0-38CA8D83ED5D}" type="slidenum">
              <a:rPr lang="de-DE" noProof="0" smtClean="0"/>
              <a:t>‹Nr.›</a:t>
            </a:fld>
            <a:endParaRPr lang="de-DE" noProof="0"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C275CD8D-B1D9-4658-A4F0-38CA8D83ED5D}" type="slidenum">
              <a:rPr lang="de-DE" smtClean="0"/>
              <a:t>1</a:t>
            </a:fld>
            <a:endParaRPr lang="de-DE" dirty="0"/>
          </a:p>
        </p:txBody>
      </p:sp>
    </p:spTree>
    <p:extLst>
      <p:ext uri="{BB962C8B-B14F-4D97-AF65-F5344CB8AC3E}">
        <p14:creationId xmlns:p14="http://schemas.microsoft.com/office/powerpoint/2010/main" val="384192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C275CD8D-B1D9-4658-A4F0-38CA8D83ED5D}" type="slidenum">
              <a:rPr lang="de-DE" smtClean="0"/>
              <a:t>2</a:t>
            </a:fld>
            <a:endParaRPr lang="de-DE" dirty="0"/>
          </a:p>
        </p:txBody>
      </p:sp>
    </p:spTree>
    <p:extLst>
      <p:ext uri="{BB962C8B-B14F-4D97-AF65-F5344CB8AC3E}">
        <p14:creationId xmlns:p14="http://schemas.microsoft.com/office/powerpoint/2010/main" val="3900870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C275CD8D-B1D9-4658-A4F0-38CA8D83ED5D}" type="slidenum">
              <a:rPr lang="de-DE" smtClean="0"/>
              <a:t>3</a:t>
            </a:fld>
            <a:endParaRPr lang="de-DE" dirty="0"/>
          </a:p>
        </p:txBody>
      </p:sp>
    </p:spTree>
    <p:extLst>
      <p:ext uri="{BB962C8B-B14F-4D97-AF65-F5344CB8AC3E}">
        <p14:creationId xmlns:p14="http://schemas.microsoft.com/office/powerpoint/2010/main" val="33019982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dirty="0"/>
          </a:p>
        </p:txBody>
      </p:sp>
      <p:sp>
        <p:nvSpPr>
          <p:cNvPr id="4" name="Foliennummernplatzhalter 3"/>
          <p:cNvSpPr>
            <a:spLocks noGrp="1"/>
          </p:cNvSpPr>
          <p:nvPr>
            <p:ph type="sldNum" sz="quarter" idx="10"/>
          </p:nvPr>
        </p:nvSpPr>
        <p:spPr/>
        <p:txBody>
          <a:bodyPr rtlCol="0"/>
          <a:lstStyle/>
          <a:p>
            <a:pPr rtl="0"/>
            <a:fld id="{C275CD8D-B1D9-4658-A4F0-38CA8D83ED5D}" type="slidenum">
              <a:rPr lang="de-DE" smtClean="0"/>
              <a:t>4</a:t>
            </a:fld>
            <a:endParaRPr lang="de-DE" dirty="0"/>
          </a:p>
        </p:txBody>
      </p:sp>
    </p:spTree>
    <p:extLst>
      <p:ext uri="{BB962C8B-B14F-4D97-AF65-F5344CB8AC3E}">
        <p14:creationId xmlns:p14="http://schemas.microsoft.com/office/powerpoint/2010/main" val="23694791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pic>
        <p:nvPicPr>
          <p:cNvPr id="66" name="Bild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uppe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hteck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ihand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ihand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hteck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ihand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ihand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ihand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ihand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ihand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ihand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ihand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ihand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ihand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ihand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ihand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ihand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ihand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ihand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ihand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ihand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ihand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ihand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ihand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ihand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ihand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ihand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ihand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ihand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hteck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ihand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ihand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ihand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ihand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ihand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ihand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ihand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ihand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ihand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ihand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ihand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hteck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ihand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ihand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ihand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ihand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ihand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ihand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ihand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ihand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ihand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ihand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ihand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ihand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ihand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el 1"/>
          <p:cNvSpPr>
            <a:spLocks noGrp="1"/>
          </p:cNvSpPr>
          <p:nvPr>
            <p:ph type="ctrTitle"/>
          </p:nvPr>
        </p:nvSpPr>
        <p:spPr>
          <a:xfrm>
            <a:off x="1876424" y="1122363"/>
            <a:ext cx="8791575" cy="2387600"/>
          </a:xfrm>
        </p:spPr>
        <p:txBody>
          <a:bodyPr rtlCol="0" anchor="b">
            <a:normAutofit/>
          </a:bodyPr>
          <a:lstStyle>
            <a:lvl1pPr algn="l">
              <a:defRPr sz="4800"/>
            </a:lvl1pPr>
          </a:lstStyle>
          <a:p>
            <a:pPr rtl="0"/>
            <a:r>
              <a:rPr lang="de-DE" noProof="0"/>
              <a:t>Mastertitelformat bearbeiten</a:t>
            </a:r>
            <a:endParaRPr lang="de-DE" noProof="0" dirty="0"/>
          </a:p>
        </p:txBody>
      </p:sp>
      <p:sp>
        <p:nvSpPr>
          <p:cNvPr id="3" name="Untertitel 2"/>
          <p:cNvSpPr>
            <a:spLocks noGrp="1"/>
          </p:cNvSpPr>
          <p:nvPr>
            <p:ph type="subTitle" idx="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Master-Untertitelformat bearbeiten</a:t>
            </a:r>
            <a:endParaRPr lang="de-DE" noProof="0" dirty="0"/>
          </a:p>
        </p:txBody>
      </p:sp>
      <p:sp>
        <p:nvSpPr>
          <p:cNvPr id="4" name="Datumsplatzhalter 3"/>
          <p:cNvSpPr>
            <a:spLocks noGrp="1"/>
          </p:cNvSpPr>
          <p:nvPr>
            <p:ph type="dt" sz="half" idx="10"/>
          </p:nvPr>
        </p:nvSpPr>
        <p:spPr>
          <a:xfrm>
            <a:off x="7077511" y="5410201"/>
            <a:ext cx="2743200" cy="365125"/>
          </a:xfrm>
        </p:spPr>
        <p:txBody>
          <a:bodyPr rtlCol="0"/>
          <a:lstStyle/>
          <a:p>
            <a:pPr rtl="0"/>
            <a:fld id="{B9FC31A9-A93A-48BF-A994-911AF7B70DFD}" type="datetime1">
              <a:rPr lang="de-DE" noProof="0" smtClean="0"/>
              <a:t>10.11.2025</a:t>
            </a:fld>
            <a:endParaRPr lang="de-DE" noProof="0" dirty="0"/>
          </a:p>
        </p:txBody>
      </p:sp>
      <p:sp>
        <p:nvSpPr>
          <p:cNvPr id="5" name="Fußzeilenplatzhalter 4"/>
          <p:cNvSpPr>
            <a:spLocks noGrp="1"/>
          </p:cNvSpPr>
          <p:nvPr>
            <p:ph type="ftr" sz="quarter" idx="11"/>
          </p:nvPr>
        </p:nvSpPr>
        <p:spPr>
          <a:xfrm>
            <a:off x="1876424" y="5410201"/>
            <a:ext cx="5124886" cy="365125"/>
          </a:xfrm>
        </p:spPr>
        <p:txBody>
          <a:bodyPr rtlCol="0"/>
          <a:lstStyle/>
          <a:p>
            <a:pPr rtl="0"/>
            <a:endParaRPr lang="de-DE" noProof="0" dirty="0"/>
          </a:p>
        </p:txBody>
      </p:sp>
      <p:sp>
        <p:nvSpPr>
          <p:cNvPr id="6" name="Foliennummernplatzhalter 5"/>
          <p:cNvSpPr>
            <a:spLocks noGrp="1"/>
          </p:cNvSpPr>
          <p:nvPr>
            <p:ph type="sldNum" sz="quarter" idx="12"/>
          </p:nvPr>
        </p:nvSpPr>
        <p:spPr>
          <a:xfrm>
            <a:off x="9896911" y="5410199"/>
            <a:ext cx="771089" cy="365125"/>
          </a:xfrm>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141410" y="4304664"/>
            <a:ext cx="9912355" cy="819355"/>
          </a:xfrm>
        </p:spPr>
        <p:txBody>
          <a:bodyPr rtlCol="0" anchor="b">
            <a:normAutofit/>
          </a:bodyPr>
          <a:lstStyle>
            <a:lvl1pPr>
              <a:defRPr sz="3200"/>
            </a:lvl1pPr>
          </a:lstStyle>
          <a:p>
            <a:pPr rtl="0"/>
            <a:r>
              <a:rPr lang="de-DE" noProof="0"/>
              <a:t>Mastertitelformat bearbeiten</a:t>
            </a:r>
            <a:endParaRPr lang="de-DE" noProof="0" dirty="0"/>
          </a:p>
        </p:txBody>
      </p:sp>
      <p:sp>
        <p:nvSpPr>
          <p:cNvPr id="3" name="Bildplatzhalt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de-DE" noProof="0"/>
              <a:t>Bild durch Klicken auf Symbol hinzufügen</a:t>
            </a:r>
            <a:endParaRPr lang="de-DE" noProof="0" dirty="0"/>
          </a:p>
        </p:txBody>
      </p:sp>
      <p:sp>
        <p:nvSpPr>
          <p:cNvPr id="4" name="Textplatzhalter 3"/>
          <p:cNvSpPr>
            <a:spLocks noGrp="1"/>
          </p:cNvSpPr>
          <p:nvPr>
            <p:ph type="body" sz="half" idx="2"/>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p>
            <a:pPr rtl="0"/>
            <a:fld id="{60339DFD-2F58-45C8-98B7-1E5E60D5E343}" type="datetime1">
              <a:rPr lang="de-DE" noProof="0" smtClean="0"/>
              <a:t>10.11.2025</a:t>
            </a:fld>
            <a:endParaRPr lang="de-DE" noProof="0" dirty="0"/>
          </a:p>
        </p:txBody>
      </p:sp>
      <p:sp>
        <p:nvSpPr>
          <p:cNvPr id="6" name="Fußzeilenplatzhalter 5"/>
          <p:cNvSpPr>
            <a:spLocks noGrp="1"/>
          </p:cNvSpPr>
          <p:nvPr>
            <p:ph type="ftr" sz="quarter" idx="11"/>
          </p:nvPr>
        </p:nvSpPr>
        <p:spPr/>
        <p:txBody>
          <a:bodyPr rtlCol="0"/>
          <a:lstStyle/>
          <a:p>
            <a:pPr rtl="0"/>
            <a:endParaRPr lang="de-DE" noProof="0" dirty="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141456" y="609600"/>
            <a:ext cx="9905955" cy="3429000"/>
          </a:xfrm>
        </p:spPr>
        <p:txBody>
          <a:bodyPr rtlCol="0" anchor="ctr">
            <a:normAutofit/>
          </a:bodyPr>
          <a:lstStyle>
            <a:lvl1pPr>
              <a:defRPr sz="3600"/>
            </a:lvl1pPr>
          </a:lstStyle>
          <a:p>
            <a:pPr rtl="0"/>
            <a:r>
              <a:rPr lang="de-DE" noProof="0"/>
              <a:t>Mastertitelformat bearbeiten</a:t>
            </a:r>
            <a:endParaRPr lang="de-DE" noProof="0" dirty="0"/>
          </a:p>
        </p:txBody>
      </p:sp>
      <p:sp>
        <p:nvSpPr>
          <p:cNvPr id="4" name="Textplatzhalter 3"/>
          <p:cNvSpPr>
            <a:spLocks noGrp="1"/>
          </p:cNvSpPr>
          <p:nvPr>
            <p:ph type="body" sz="half" idx="2"/>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p>
            <a:pPr rtl="0"/>
            <a:fld id="{B4C87CAE-929B-4D2C-81C0-03AEAD85722C}" type="datetime1">
              <a:rPr lang="de-DE" noProof="0" smtClean="0"/>
              <a:t>10.11.2025</a:t>
            </a:fld>
            <a:endParaRPr lang="de-DE" noProof="0" dirty="0"/>
          </a:p>
        </p:txBody>
      </p:sp>
      <p:sp>
        <p:nvSpPr>
          <p:cNvPr id="6" name="Fußzeilenplatzhalter 5"/>
          <p:cNvSpPr>
            <a:spLocks noGrp="1"/>
          </p:cNvSpPr>
          <p:nvPr>
            <p:ph type="ftr" sz="quarter" idx="11"/>
          </p:nvPr>
        </p:nvSpPr>
        <p:spPr/>
        <p:txBody>
          <a:bodyPr rtlCol="0"/>
          <a:lstStyle/>
          <a:p>
            <a:pPr rtl="0"/>
            <a:endParaRPr lang="de-DE" noProof="0" dirty="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446212" y="609599"/>
            <a:ext cx="9302752" cy="2748429"/>
          </a:xfrm>
        </p:spPr>
        <p:txBody>
          <a:bodyPr rtlCol="0" anchor="ctr">
            <a:normAutofit/>
          </a:bodyPr>
          <a:lstStyle>
            <a:lvl1pPr>
              <a:defRPr sz="3600"/>
            </a:lvl1pPr>
          </a:lstStyle>
          <a:p>
            <a:pPr rtl="0"/>
            <a:r>
              <a:rPr lang="de-DE" noProof="0"/>
              <a:t>Mastertitelformat bearbeiten</a:t>
            </a:r>
            <a:endParaRPr lang="de-DE" noProof="0" dirty="0"/>
          </a:p>
        </p:txBody>
      </p:sp>
      <p:sp>
        <p:nvSpPr>
          <p:cNvPr id="12" name="Textplatzhalter 3"/>
          <p:cNvSpPr>
            <a:spLocks noGrp="1"/>
          </p:cNvSpPr>
          <p:nvPr>
            <p:ph type="body" sz="half" idx="13"/>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Mastertextformat bearbeiten</a:t>
            </a:r>
          </a:p>
        </p:txBody>
      </p:sp>
      <p:sp>
        <p:nvSpPr>
          <p:cNvPr id="4" name="Textplatzhalter 3"/>
          <p:cNvSpPr>
            <a:spLocks noGrp="1"/>
          </p:cNvSpPr>
          <p:nvPr>
            <p:ph type="body" sz="half" idx="2"/>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p>
            <a:pPr rtl="0"/>
            <a:fld id="{5FEF66A0-48CA-4080-8576-07951FFC6A81}" type="datetime1">
              <a:rPr lang="de-DE" noProof="0" smtClean="0"/>
              <a:t>10.11.2025</a:t>
            </a:fld>
            <a:endParaRPr lang="de-DE" noProof="0" dirty="0"/>
          </a:p>
        </p:txBody>
      </p:sp>
      <p:sp>
        <p:nvSpPr>
          <p:cNvPr id="6" name="Fußzeilenplatzhalter 5"/>
          <p:cNvSpPr>
            <a:spLocks noGrp="1"/>
          </p:cNvSpPr>
          <p:nvPr>
            <p:ph type="ftr" sz="quarter" idx="11"/>
          </p:nvPr>
        </p:nvSpPr>
        <p:spPr/>
        <p:txBody>
          <a:bodyPr rtlCol="0"/>
          <a:lstStyle/>
          <a:p>
            <a:pPr rtl="0"/>
            <a:endParaRPr lang="de-DE" noProof="0" dirty="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
        <p:nvSpPr>
          <p:cNvPr id="60" name="Textfeld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de-DE" sz="8000" noProof="0" dirty="0">
                <a:solidFill>
                  <a:schemeClr val="tx1"/>
                </a:solidFill>
                <a:effectLst/>
              </a:rPr>
              <a:t>"</a:t>
            </a:r>
          </a:p>
        </p:txBody>
      </p:sp>
      <p:sp>
        <p:nvSpPr>
          <p:cNvPr id="61" name="Textfeld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de-DE" sz="8000" noProof="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Visitenkarte">
    <p:spTree>
      <p:nvGrpSpPr>
        <p:cNvPr id="1" name=""/>
        <p:cNvGrpSpPr/>
        <p:nvPr/>
      </p:nvGrpSpPr>
      <p:grpSpPr>
        <a:xfrm>
          <a:off x="0" y="0"/>
          <a:ext cx="0" cy="0"/>
          <a:chOff x="0" y="0"/>
          <a:chExt cx="0" cy="0"/>
        </a:xfrm>
      </p:grpSpPr>
      <p:sp>
        <p:nvSpPr>
          <p:cNvPr id="2" name="Titel 1"/>
          <p:cNvSpPr>
            <a:spLocks noGrp="1"/>
          </p:cNvSpPr>
          <p:nvPr>
            <p:ph type="title"/>
          </p:nvPr>
        </p:nvSpPr>
        <p:spPr>
          <a:xfrm>
            <a:off x="1141410" y="2134041"/>
            <a:ext cx="9906001" cy="2511835"/>
          </a:xfrm>
        </p:spPr>
        <p:txBody>
          <a:bodyPr rtlCol="0" anchor="b">
            <a:normAutofit/>
          </a:bodyPr>
          <a:lstStyle>
            <a:lvl1pPr>
              <a:defRPr sz="3600"/>
            </a:lvl1pPr>
          </a:lstStyle>
          <a:p>
            <a:pPr rtl="0"/>
            <a:r>
              <a:rPr lang="de-DE" noProof="0"/>
              <a:t>Mastertitelformat bearbeiten</a:t>
            </a:r>
            <a:endParaRPr lang="de-DE" noProof="0" dirty="0"/>
          </a:p>
        </p:txBody>
      </p:sp>
      <p:sp>
        <p:nvSpPr>
          <p:cNvPr id="4" name="Textplatzhalter 3"/>
          <p:cNvSpPr>
            <a:spLocks noGrp="1"/>
          </p:cNvSpPr>
          <p:nvPr>
            <p:ph type="body" sz="half" idx="2"/>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p>
            <a:pPr rtl="0"/>
            <a:fld id="{AF3115C7-0782-45D5-ADA9-5E07446AAE21}" type="datetime1">
              <a:rPr lang="de-DE" noProof="0" smtClean="0"/>
              <a:t>10.11.2025</a:t>
            </a:fld>
            <a:endParaRPr lang="de-DE" noProof="0" dirty="0"/>
          </a:p>
        </p:txBody>
      </p:sp>
      <p:sp>
        <p:nvSpPr>
          <p:cNvPr id="6" name="Fußzeilenplatzhalter 5"/>
          <p:cNvSpPr>
            <a:spLocks noGrp="1"/>
          </p:cNvSpPr>
          <p:nvPr>
            <p:ph type="ftr" sz="quarter" idx="11"/>
          </p:nvPr>
        </p:nvSpPr>
        <p:spPr/>
        <p:txBody>
          <a:bodyPr rtlCol="0"/>
          <a:lstStyle/>
          <a:p>
            <a:pPr rtl="0"/>
            <a:endParaRPr lang="de-DE" noProof="0" dirty="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palte">
    <p:spTree>
      <p:nvGrpSpPr>
        <p:cNvPr id="1" name=""/>
        <p:cNvGrpSpPr/>
        <p:nvPr/>
      </p:nvGrpSpPr>
      <p:grpSpPr>
        <a:xfrm>
          <a:off x="0" y="0"/>
          <a:ext cx="0" cy="0"/>
          <a:chOff x="0" y="0"/>
          <a:chExt cx="0" cy="0"/>
        </a:xfrm>
      </p:grpSpPr>
      <p:sp>
        <p:nvSpPr>
          <p:cNvPr id="15" name="Titel 1"/>
          <p:cNvSpPr>
            <a:spLocks noGrp="1"/>
          </p:cNvSpPr>
          <p:nvPr>
            <p:ph type="title"/>
          </p:nvPr>
        </p:nvSpPr>
        <p:spPr>
          <a:xfrm>
            <a:off x="1141413" y="609600"/>
            <a:ext cx="9905998" cy="1905000"/>
          </a:xfrm>
        </p:spPr>
        <p:txBody>
          <a:bodyPr rtlCol="0"/>
          <a:lstStyle/>
          <a:p>
            <a:pPr rtl="0"/>
            <a:r>
              <a:rPr lang="de-DE" noProof="0"/>
              <a:t>Mastertitelformat bearbeiten</a:t>
            </a:r>
            <a:endParaRPr lang="de-DE" noProof="0" dirty="0"/>
          </a:p>
        </p:txBody>
      </p:sp>
      <p:sp>
        <p:nvSpPr>
          <p:cNvPr id="7" name="Textplatzhalter 2"/>
          <p:cNvSpPr>
            <a:spLocks noGrp="1"/>
          </p:cNvSpPr>
          <p:nvPr>
            <p:ph type="body" idx="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8" name="Textplatzhalter 3"/>
          <p:cNvSpPr>
            <a:spLocks noGrp="1"/>
          </p:cNvSpPr>
          <p:nvPr>
            <p:ph type="body" sz="half" idx="15"/>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9" name="Textplatzhalter 4"/>
          <p:cNvSpPr>
            <a:spLocks noGrp="1"/>
          </p:cNvSpPr>
          <p:nvPr>
            <p:ph type="body" sz="quarter" idx="3"/>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10" name="Textplatzhalter 3"/>
          <p:cNvSpPr>
            <a:spLocks noGrp="1"/>
          </p:cNvSpPr>
          <p:nvPr>
            <p:ph type="body" sz="half" idx="16"/>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11" name="Textplatzhalter 4"/>
          <p:cNvSpPr>
            <a:spLocks noGrp="1"/>
          </p:cNvSpPr>
          <p:nvPr>
            <p:ph type="body" sz="quarter" idx="13"/>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12" name="Textplatzhalter 3"/>
          <p:cNvSpPr>
            <a:spLocks noGrp="1"/>
          </p:cNvSpPr>
          <p:nvPr>
            <p:ph type="body" sz="half" idx="17"/>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3" name="Datumsplatzhalter 2"/>
          <p:cNvSpPr>
            <a:spLocks noGrp="1"/>
          </p:cNvSpPr>
          <p:nvPr>
            <p:ph type="dt" sz="half" idx="10"/>
          </p:nvPr>
        </p:nvSpPr>
        <p:spPr/>
        <p:txBody>
          <a:bodyPr rtlCol="0"/>
          <a:lstStyle/>
          <a:p>
            <a:pPr rtl="0"/>
            <a:fld id="{E4ECC6D8-C8C2-429F-9085-3D74DA976F51}" type="datetime1">
              <a:rPr lang="de-DE" noProof="0" smtClean="0"/>
              <a:t>10.11.2025</a:t>
            </a:fld>
            <a:endParaRPr lang="de-DE" noProof="0" dirty="0"/>
          </a:p>
        </p:txBody>
      </p:sp>
      <p:sp>
        <p:nvSpPr>
          <p:cNvPr id="4" name="Fußzeilenplatzhalter 3"/>
          <p:cNvSpPr>
            <a:spLocks noGrp="1"/>
          </p:cNvSpPr>
          <p:nvPr>
            <p:ph type="ftr" sz="quarter" idx="11"/>
          </p:nvPr>
        </p:nvSpPr>
        <p:spPr/>
        <p:txBody>
          <a:bodyPr rtlCol="0"/>
          <a:lstStyle/>
          <a:p>
            <a:pPr rtl="0"/>
            <a:endParaRPr lang="de-DE" noProof="0" dirty="0"/>
          </a:p>
        </p:txBody>
      </p:sp>
      <p:sp>
        <p:nvSpPr>
          <p:cNvPr id="5" name="Foliennummernplatzhalter 4"/>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Bildspalte">
    <p:spTree>
      <p:nvGrpSpPr>
        <p:cNvPr id="1" name=""/>
        <p:cNvGrpSpPr/>
        <p:nvPr/>
      </p:nvGrpSpPr>
      <p:grpSpPr>
        <a:xfrm>
          <a:off x="0" y="0"/>
          <a:ext cx="0" cy="0"/>
          <a:chOff x="0" y="0"/>
          <a:chExt cx="0" cy="0"/>
        </a:xfrm>
      </p:grpSpPr>
      <p:sp>
        <p:nvSpPr>
          <p:cNvPr id="30" name="Titel 1"/>
          <p:cNvSpPr>
            <a:spLocks noGrp="1"/>
          </p:cNvSpPr>
          <p:nvPr>
            <p:ph type="title"/>
          </p:nvPr>
        </p:nvSpPr>
        <p:spPr>
          <a:xfrm>
            <a:off x="1141411" y="609600"/>
            <a:ext cx="9905999" cy="1905000"/>
          </a:xfrm>
        </p:spPr>
        <p:txBody>
          <a:bodyPr rtlCol="0"/>
          <a:lstStyle/>
          <a:p>
            <a:pPr rtl="0"/>
            <a:r>
              <a:rPr lang="de-DE" noProof="0"/>
              <a:t>Mastertitelformat bearbeiten</a:t>
            </a:r>
            <a:endParaRPr lang="de-DE" noProof="0" dirty="0"/>
          </a:p>
        </p:txBody>
      </p:sp>
      <p:sp>
        <p:nvSpPr>
          <p:cNvPr id="19" name="Textplatzhalter 2"/>
          <p:cNvSpPr>
            <a:spLocks noGrp="1"/>
          </p:cNvSpPr>
          <p:nvPr>
            <p:ph type="body" idx="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20" name="Bildplatzhalt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de-DE" noProof="0"/>
              <a:t>Bild durch Klicken auf Symbol hinzufügen</a:t>
            </a:r>
            <a:endParaRPr lang="de-DE" noProof="0" dirty="0"/>
          </a:p>
        </p:txBody>
      </p:sp>
      <p:sp>
        <p:nvSpPr>
          <p:cNvPr id="21" name="Textplatzhalter 3"/>
          <p:cNvSpPr>
            <a:spLocks noGrp="1"/>
          </p:cNvSpPr>
          <p:nvPr>
            <p:ph type="body" sz="half" idx="18"/>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22" name="Textplatzhalter 4"/>
          <p:cNvSpPr>
            <a:spLocks noGrp="1"/>
          </p:cNvSpPr>
          <p:nvPr>
            <p:ph type="body" sz="quarter" idx="3"/>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23" name="Bildplatzhalt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de-DE" noProof="0"/>
              <a:t>Bild durch Klicken auf Symbol hinzufügen</a:t>
            </a:r>
            <a:endParaRPr lang="de-DE" noProof="0" dirty="0"/>
          </a:p>
        </p:txBody>
      </p:sp>
      <p:sp>
        <p:nvSpPr>
          <p:cNvPr id="24" name="Textplatzhalter 3"/>
          <p:cNvSpPr>
            <a:spLocks noGrp="1"/>
          </p:cNvSpPr>
          <p:nvPr>
            <p:ph type="body" sz="half" idx="19"/>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25" name="Textplatzhalter 4"/>
          <p:cNvSpPr>
            <a:spLocks noGrp="1"/>
          </p:cNvSpPr>
          <p:nvPr>
            <p:ph type="body" sz="quarter" idx="13" hasCustomPrompt="1"/>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dirty="0" err="1"/>
              <a:t>TextmasterformatE</a:t>
            </a:r>
            <a:r>
              <a:rPr lang="de-DE" noProof="0" dirty="0"/>
              <a:t> durch Klicken bearbeiten</a:t>
            </a:r>
          </a:p>
        </p:txBody>
      </p:sp>
      <p:sp>
        <p:nvSpPr>
          <p:cNvPr id="26" name="Bildplatzhalt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de-DE" noProof="0"/>
              <a:t>Bild durch Klicken auf Symbol hinzufügen</a:t>
            </a:r>
            <a:endParaRPr lang="de-DE" noProof="0" dirty="0"/>
          </a:p>
        </p:txBody>
      </p:sp>
      <p:sp>
        <p:nvSpPr>
          <p:cNvPr id="27" name="Textplatzhalter 3"/>
          <p:cNvSpPr>
            <a:spLocks noGrp="1"/>
          </p:cNvSpPr>
          <p:nvPr>
            <p:ph type="body" sz="half" idx="20"/>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noProof="0"/>
              <a:t>Mastertextformat bearbeiten</a:t>
            </a:r>
          </a:p>
        </p:txBody>
      </p:sp>
      <p:sp>
        <p:nvSpPr>
          <p:cNvPr id="3" name="Datumsplatzhalter 2"/>
          <p:cNvSpPr>
            <a:spLocks noGrp="1"/>
          </p:cNvSpPr>
          <p:nvPr>
            <p:ph type="dt" sz="half" idx="10"/>
          </p:nvPr>
        </p:nvSpPr>
        <p:spPr/>
        <p:txBody>
          <a:bodyPr rtlCol="0"/>
          <a:lstStyle/>
          <a:p>
            <a:pPr rtl="0"/>
            <a:fld id="{111B3A0D-565D-46CE-9D8E-A571BB0A451E}" type="datetime1">
              <a:rPr lang="de-DE" noProof="0" smtClean="0"/>
              <a:t>10.11.2025</a:t>
            </a:fld>
            <a:endParaRPr lang="de-DE" noProof="0" dirty="0"/>
          </a:p>
        </p:txBody>
      </p:sp>
      <p:sp>
        <p:nvSpPr>
          <p:cNvPr id="4" name="Fußzeilenplatzhalter 3"/>
          <p:cNvSpPr>
            <a:spLocks noGrp="1"/>
          </p:cNvSpPr>
          <p:nvPr>
            <p:ph type="ftr" sz="quarter" idx="11"/>
          </p:nvPr>
        </p:nvSpPr>
        <p:spPr/>
        <p:txBody>
          <a:bodyPr rtlCol="0"/>
          <a:lstStyle/>
          <a:p>
            <a:pPr rtl="0"/>
            <a:endParaRPr lang="de-DE" noProof="0" dirty="0"/>
          </a:p>
        </p:txBody>
      </p:sp>
      <p:sp>
        <p:nvSpPr>
          <p:cNvPr id="5" name="Foliennummernplatzhalter 4"/>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3" name="Vertikaler Textplatzhalter 2"/>
          <p:cNvSpPr>
            <a:spLocks noGrp="1"/>
          </p:cNvSpPr>
          <p:nvPr>
            <p:ph type="body" orient="vert" idx="1"/>
          </p:nvPr>
        </p:nvSpPr>
        <p:spPr/>
        <p:txBody>
          <a:bodyPr vert="eaVert" rtlCol="0" anchor="t"/>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Datumsplatzhalter 3"/>
          <p:cNvSpPr>
            <a:spLocks noGrp="1"/>
          </p:cNvSpPr>
          <p:nvPr>
            <p:ph type="dt" sz="half" idx="10"/>
          </p:nvPr>
        </p:nvSpPr>
        <p:spPr/>
        <p:txBody>
          <a:bodyPr rtlCol="0"/>
          <a:lstStyle/>
          <a:p>
            <a:pPr rtl="0"/>
            <a:fld id="{9CDD1CFD-7E65-4A46-98B6-00902F4BC05E}" type="datetime1">
              <a:rPr lang="de-DE" noProof="0" smtClean="0"/>
              <a:t>10.11.2025</a:t>
            </a:fld>
            <a:endParaRPr lang="de-DE" noProof="0" dirty="0"/>
          </a:p>
        </p:txBody>
      </p:sp>
      <p:sp>
        <p:nvSpPr>
          <p:cNvPr id="5" name="Fußzeilenplatzhalter 4"/>
          <p:cNvSpPr>
            <a:spLocks noGrp="1"/>
          </p:cNvSpPr>
          <p:nvPr>
            <p:ph type="ftr" sz="quarter" idx="11"/>
          </p:nvPr>
        </p:nvSpPr>
        <p:spPr/>
        <p:txBody>
          <a:bodyPr rtlCol="0"/>
          <a:lstStyle/>
          <a:p>
            <a:pPr rtl="0"/>
            <a:endParaRPr lang="de-DE" noProof="0" dirty="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9042400" y="609599"/>
            <a:ext cx="2005011" cy="5181601"/>
          </a:xfrm>
        </p:spPr>
        <p:txBody>
          <a:bodyPr vert="eaVert" rtlCol="0"/>
          <a:lstStyle/>
          <a:p>
            <a:pPr rtl="0"/>
            <a:r>
              <a:rPr lang="de-DE" noProof="0"/>
              <a:t>Mastertitelformat bearbeiten</a:t>
            </a:r>
            <a:endParaRPr lang="de-DE" noProof="0" dirty="0"/>
          </a:p>
        </p:txBody>
      </p:sp>
      <p:sp>
        <p:nvSpPr>
          <p:cNvPr id="3" name="Vertikaler Textplatzhalter 2"/>
          <p:cNvSpPr>
            <a:spLocks noGrp="1"/>
          </p:cNvSpPr>
          <p:nvPr>
            <p:ph type="body" orient="vert" idx="1"/>
          </p:nvPr>
        </p:nvSpPr>
        <p:spPr>
          <a:xfrm>
            <a:off x="1141410" y="609599"/>
            <a:ext cx="7748590" cy="5181601"/>
          </a:xfrm>
        </p:spPr>
        <p:txBody>
          <a:bodyPr vert="eaVert"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Datumsplatzhalter 3"/>
          <p:cNvSpPr>
            <a:spLocks noGrp="1"/>
          </p:cNvSpPr>
          <p:nvPr>
            <p:ph type="dt" sz="half" idx="10"/>
          </p:nvPr>
        </p:nvSpPr>
        <p:spPr/>
        <p:txBody>
          <a:bodyPr rtlCol="0"/>
          <a:lstStyle/>
          <a:p>
            <a:pPr rtl="0"/>
            <a:fld id="{2C989F3D-C9FD-4FFB-A1B1-444499391EAB}" type="datetime1">
              <a:rPr lang="de-DE" noProof="0" smtClean="0"/>
              <a:t>10.11.2025</a:t>
            </a:fld>
            <a:endParaRPr lang="de-DE" noProof="0" dirty="0"/>
          </a:p>
        </p:txBody>
      </p:sp>
      <p:sp>
        <p:nvSpPr>
          <p:cNvPr id="5" name="Fußzeilenplatzhalter 4"/>
          <p:cNvSpPr>
            <a:spLocks noGrp="1"/>
          </p:cNvSpPr>
          <p:nvPr>
            <p:ph type="ftr" sz="quarter" idx="11"/>
          </p:nvPr>
        </p:nvSpPr>
        <p:spPr/>
        <p:txBody>
          <a:bodyPr rtlCol="0"/>
          <a:lstStyle/>
          <a:p>
            <a:pPr rtl="0"/>
            <a:endParaRPr lang="de-DE" noProof="0" dirty="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3" name="Inhaltsplatzhalter 2"/>
          <p:cNvSpPr>
            <a:spLocks noGrp="1"/>
          </p:cNvSpPr>
          <p:nvPr>
            <p:ph idx="1"/>
          </p:nvPr>
        </p:nvSpPr>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Datumsplatzhalter 3"/>
          <p:cNvSpPr>
            <a:spLocks noGrp="1"/>
          </p:cNvSpPr>
          <p:nvPr>
            <p:ph type="dt" sz="half" idx="10"/>
          </p:nvPr>
        </p:nvSpPr>
        <p:spPr/>
        <p:txBody>
          <a:bodyPr rtlCol="0"/>
          <a:lstStyle/>
          <a:p>
            <a:pPr rtl="0"/>
            <a:fld id="{6B47A62D-1938-493D-B53D-1399E7850E75}" type="datetime1">
              <a:rPr lang="de-DE" noProof="0" smtClean="0"/>
              <a:t>10.11.2025</a:t>
            </a:fld>
            <a:endParaRPr lang="de-DE" noProof="0" dirty="0"/>
          </a:p>
        </p:txBody>
      </p:sp>
      <p:sp>
        <p:nvSpPr>
          <p:cNvPr id="5" name="Fußzeilenplatzhalter 4"/>
          <p:cNvSpPr>
            <a:spLocks noGrp="1"/>
          </p:cNvSpPr>
          <p:nvPr>
            <p:ph type="ftr" sz="quarter" idx="11"/>
          </p:nvPr>
        </p:nvSpPr>
        <p:spPr/>
        <p:txBody>
          <a:bodyPr rtlCol="0"/>
          <a:lstStyle/>
          <a:p>
            <a:pPr rtl="0"/>
            <a:endParaRPr lang="de-DE" noProof="0" dirty="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141411" y="1419226"/>
            <a:ext cx="9906000" cy="2852737"/>
          </a:xfrm>
        </p:spPr>
        <p:txBody>
          <a:bodyPr rtlCol="0" anchor="b">
            <a:normAutofit/>
          </a:bodyPr>
          <a:lstStyle>
            <a:lvl1pPr>
              <a:defRPr sz="3600"/>
            </a:lvl1pPr>
          </a:lstStyle>
          <a:p>
            <a:pPr rtl="0"/>
            <a:r>
              <a:rPr lang="de-DE" noProof="0"/>
              <a:t>Mastertitelformat bearbeiten</a:t>
            </a:r>
            <a:endParaRPr lang="de-DE" noProof="0" dirty="0"/>
          </a:p>
        </p:txBody>
      </p:sp>
      <p:sp>
        <p:nvSpPr>
          <p:cNvPr id="3" name="Textplatzhalter 2"/>
          <p:cNvSpPr>
            <a:spLocks noGrp="1"/>
          </p:cNvSpPr>
          <p:nvPr>
            <p:ph type="body" idx="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de-DE" noProof="0"/>
              <a:t>Mastertextformat bearbeiten</a:t>
            </a:r>
          </a:p>
        </p:txBody>
      </p:sp>
      <p:sp>
        <p:nvSpPr>
          <p:cNvPr id="4" name="Datumsplatzhalter 3"/>
          <p:cNvSpPr>
            <a:spLocks noGrp="1"/>
          </p:cNvSpPr>
          <p:nvPr>
            <p:ph type="dt" sz="half" idx="10"/>
          </p:nvPr>
        </p:nvSpPr>
        <p:spPr/>
        <p:txBody>
          <a:bodyPr rtlCol="0"/>
          <a:lstStyle/>
          <a:p>
            <a:pPr rtl="0"/>
            <a:fld id="{70E0193E-1BDB-477E-84DA-A55C3E7B47AA}" type="datetime1">
              <a:rPr lang="de-DE" noProof="0" smtClean="0"/>
              <a:t>10.11.2025</a:t>
            </a:fld>
            <a:endParaRPr lang="de-DE" noProof="0" dirty="0"/>
          </a:p>
        </p:txBody>
      </p:sp>
      <p:sp>
        <p:nvSpPr>
          <p:cNvPr id="5" name="Fußzeilenplatzhalter 4"/>
          <p:cNvSpPr>
            <a:spLocks noGrp="1"/>
          </p:cNvSpPr>
          <p:nvPr>
            <p:ph type="ftr" sz="quarter" idx="11"/>
          </p:nvPr>
        </p:nvSpPr>
        <p:spPr/>
        <p:txBody>
          <a:bodyPr rtlCol="0"/>
          <a:lstStyle/>
          <a:p>
            <a:pPr rtl="0"/>
            <a:endParaRPr lang="de-DE" noProof="0" dirty="0"/>
          </a:p>
        </p:txBody>
      </p:sp>
      <p:sp>
        <p:nvSpPr>
          <p:cNvPr id="6" name="Foliennummernplatzhalter 5"/>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3" name="Inhaltsplatzhalter 2"/>
          <p:cNvSpPr>
            <a:spLocks noGrp="1"/>
          </p:cNvSpPr>
          <p:nvPr>
            <p:ph sz="half" idx="1"/>
          </p:nvPr>
        </p:nvSpPr>
        <p:spPr>
          <a:xfrm>
            <a:off x="1141410" y="2249486"/>
            <a:ext cx="4878389" cy="3541714"/>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Inhaltsplatzhalter 3"/>
          <p:cNvSpPr>
            <a:spLocks noGrp="1"/>
          </p:cNvSpPr>
          <p:nvPr>
            <p:ph sz="half" idx="2"/>
          </p:nvPr>
        </p:nvSpPr>
        <p:spPr>
          <a:xfrm>
            <a:off x="6172200" y="2249486"/>
            <a:ext cx="4875211" cy="3541714"/>
          </a:xfrm>
        </p:spPr>
        <p:txBody>
          <a:bodyPr rtlCol="0"/>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5" name="Datumsplatzhalter 4"/>
          <p:cNvSpPr>
            <a:spLocks noGrp="1"/>
          </p:cNvSpPr>
          <p:nvPr>
            <p:ph type="dt" sz="half" idx="10"/>
          </p:nvPr>
        </p:nvSpPr>
        <p:spPr/>
        <p:txBody>
          <a:bodyPr rtlCol="0"/>
          <a:lstStyle/>
          <a:p>
            <a:pPr rtl="0"/>
            <a:fld id="{841A164D-D34F-4511-A7F4-A2D28C786029}" type="datetime1">
              <a:rPr lang="de-DE" noProof="0" smtClean="0"/>
              <a:t>10.11.2025</a:t>
            </a:fld>
            <a:endParaRPr lang="de-DE" noProof="0" dirty="0"/>
          </a:p>
        </p:txBody>
      </p:sp>
      <p:sp>
        <p:nvSpPr>
          <p:cNvPr id="6" name="Fußzeilenplatzhalter 5"/>
          <p:cNvSpPr>
            <a:spLocks noGrp="1"/>
          </p:cNvSpPr>
          <p:nvPr>
            <p:ph type="ftr" sz="quarter" idx="11"/>
          </p:nvPr>
        </p:nvSpPr>
        <p:spPr/>
        <p:txBody>
          <a:bodyPr rtlCol="0"/>
          <a:lstStyle/>
          <a:p>
            <a:pPr rtl="0"/>
            <a:endParaRPr lang="de-DE" noProof="0" dirty="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1141411" y="619126"/>
            <a:ext cx="9906000" cy="1477961"/>
          </a:xfrm>
        </p:spPr>
        <p:txBody>
          <a:bodyPr rtlCol="0"/>
          <a:lstStyle/>
          <a:p>
            <a:pPr rtl="0"/>
            <a:r>
              <a:rPr lang="de-DE" noProof="0"/>
              <a:t>Mastertitelformat bearbeiten</a:t>
            </a:r>
            <a:endParaRPr lang="de-DE" noProof="0" dirty="0"/>
          </a:p>
        </p:txBody>
      </p:sp>
      <p:sp>
        <p:nvSpPr>
          <p:cNvPr id="3" name="Textplatzhalter 2"/>
          <p:cNvSpPr>
            <a:spLocks noGrp="1"/>
          </p:cNvSpPr>
          <p:nvPr>
            <p:ph type="body" idx="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4" name="Inhaltsplatzhalter 3"/>
          <p:cNvSpPr>
            <a:spLocks noGrp="1"/>
          </p:cNvSpPr>
          <p:nvPr>
            <p:ph sz="half" idx="2" hasCustomPrompt="1"/>
          </p:nvPr>
        </p:nvSpPr>
        <p:spPr>
          <a:xfrm>
            <a:off x="1141410" y="3073397"/>
            <a:ext cx="4878391" cy="2717801"/>
          </a:xfrm>
        </p:spPr>
        <p:txBody>
          <a:bodyPr rtlCol="0"/>
          <a:lstStyle/>
          <a:p>
            <a:pPr lvl="0" rtl="0"/>
            <a:r>
              <a:rPr lang="de-DE" noProof="0" dirty="0"/>
              <a:t>Textmasterformat durch Klicken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5" name="Textplatzhalter 4"/>
          <p:cNvSpPr>
            <a:spLocks noGrp="1"/>
          </p:cNvSpPr>
          <p:nvPr>
            <p:ph type="body" sz="quarter" idx="3"/>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Mastertextformat bearbeiten</a:t>
            </a:r>
          </a:p>
        </p:txBody>
      </p:sp>
      <p:sp>
        <p:nvSpPr>
          <p:cNvPr id="6" name="Inhaltsplatzhalter 5"/>
          <p:cNvSpPr>
            <a:spLocks noGrp="1"/>
          </p:cNvSpPr>
          <p:nvPr>
            <p:ph sz="quarter" idx="4" hasCustomPrompt="1"/>
          </p:nvPr>
        </p:nvSpPr>
        <p:spPr>
          <a:xfrm>
            <a:off x="6172200" y="3073397"/>
            <a:ext cx="4875210" cy="2717801"/>
          </a:xfrm>
        </p:spPr>
        <p:txBody>
          <a:bodyPr rtlCol="0"/>
          <a:lstStyle/>
          <a:p>
            <a:pPr lvl="0" rtl="0"/>
            <a:r>
              <a:rPr lang="de-DE" noProof="0" dirty="0"/>
              <a:t>Textmasterformat durch Klicken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7" name="Datumsplatzhalter 6"/>
          <p:cNvSpPr>
            <a:spLocks noGrp="1"/>
          </p:cNvSpPr>
          <p:nvPr>
            <p:ph type="dt" sz="half" idx="10"/>
          </p:nvPr>
        </p:nvSpPr>
        <p:spPr/>
        <p:txBody>
          <a:bodyPr rtlCol="0"/>
          <a:lstStyle/>
          <a:p>
            <a:pPr rtl="0"/>
            <a:fld id="{E4916F4A-56F8-4C5B-B606-C6E8F72AD92C}" type="datetime1">
              <a:rPr lang="de-DE" noProof="0" smtClean="0"/>
              <a:t>10.11.2025</a:t>
            </a:fld>
            <a:endParaRPr lang="de-DE" noProof="0" dirty="0"/>
          </a:p>
        </p:txBody>
      </p:sp>
      <p:sp>
        <p:nvSpPr>
          <p:cNvPr id="8" name="Fußzeilenplatzhalter 7"/>
          <p:cNvSpPr>
            <a:spLocks noGrp="1"/>
          </p:cNvSpPr>
          <p:nvPr>
            <p:ph type="ftr" sz="quarter" idx="11"/>
          </p:nvPr>
        </p:nvSpPr>
        <p:spPr/>
        <p:txBody>
          <a:bodyPr rtlCol="0"/>
          <a:lstStyle/>
          <a:p>
            <a:pPr rtl="0"/>
            <a:endParaRPr lang="de-DE" noProof="0" dirty="0"/>
          </a:p>
        </p:txBody>
      </p:sp>
      <p:sp>
        <p:nvSpPr>
          <p:cNvPr id="9" name="Foliennummernplatzhalter 8"/>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noProof="0"/>
              <a:t>Mastertitelformat bearbeiten</a:t>
            </a:r>
            <a:endParaRPr lang="de-DE" noProof="0" dirty="0"/>
          </a:p>
        </p:txBody>
      </p:sp>
      <p:sp>
        <p:nvSpPr>
          <p:cNvPr id="3" name="Datumsplatzhalter 2"/>
          <p:cNvSpPr>
            <a:spLocks noGrp="1"/>
          </p:cNvSpPr>
          <p:nvPr>
            <p:ph type="dt" sz="half" idx="10"/>
          </p:nvPr>
        </p:nvSpPr>
        <p:spPr/>
        <p:txBody>
          <a:bodyPr rtlCol="0"/>
          <a:lstStyle/>
          <a:p>
            <a:pPr rtl="0"/>
            <a:fld id="{0A7C0615-9230-4120-8A73-7E23EEC1E5DF}" type="datetime1">
              <a:rPr lang="de-DE" noProof="0" smtClean="0"/>
              <a:t>10.11.2025</a:t>
            </a:fld>
            <a:endParaRPr lang="de-DE" noProof="0" dirty="0"/>
          </a:p>
        </p:txBody>
      </p:sp>
      <p:sp>
        <p:nvSpPr>
          <p:cNvPr id="4" name="Fußzeilenplatzhalter 3"/>
          <p:cNvSpPr>
            <a:spLocks noGrp="1"/>
          </p:cNvSpPr>
          <p:nvPr>
            <p:ph type="ftr" sz="quarter" idx="11"/>
          </p:nvPr>
        </p:nvSpPr>
        <p:spPr/>
        <p:txBody>
          <a:bodyPr rtlCol="0"/>
          <a:lstStyle/>
          <a:p>
            <a:pPr rtl="0"/>
            <a:endParaRPr lang="de-DE" noProof="0" dirty="0"/>
          </a:p>
        </p:txBody>
      </p:sp>
      <p:sp>
        <p:nvSpPr>
          <p:cNvPr id="5" name="Foliennummernplatzhalter 4"/>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rtlCol="0"/>
          <a:lstStyle/>
          <a:p>
            <a:pPr rtl="0"/>
            <a:fld id="{AB53DB9E-0A73-4423-9644-217C2506188D}" type="datetime1">
              <a:rPr lang="de-DE" noProof="0" smtClean="0"/>
              <a:t>10.11.2025</a:t>
            </a:fld>
            <a:endParaRPr lang="de-DE" noProof="0" dirty="0"/>
          </a:p>
        </p:txBody>
      </p:sp>
      <p:sp>
        <p:nvSpPr>
          <p:cNvPr id="3" name="Fußzeilenplatzhalter 2"/>
          <p:cNvSpPr>
            <a:spLocks noGrp="1"/>
          </p:cNvSpPr>
          <p:nvPr>
            <p:ph type="ftr" sz="quarter" idx="11"/>
          </p:nvPr>
        </p:nvSpPr>
        <p:spPr/>
        <p:txBody>
          <a:bodyPr rtlCol="0"/>
          <a:lstStyle/>
          <a:p>
            <a:pPr rtl="0"/>
            <a:endParaRPr lang="de-DE" noProof="0" dirty="0"/>
          </a:p>
        </p:txBody>
      </p:sp>
      <p:sp>
        <p:nvSpPr>
          <p:cNvPr id="4" name="Foliennummernplatzhalter 3"/>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146705" y="609601"/>
            <a:ext cx="3856037" cy="1639884"/>
          </a:xfrm>
        </p:spPr>
        <p:txBody>
          <a:bodyPr rtlCol="0" anchor="b"/>
          <a:lstStyle>
            <a:lvl1pPr>
              <a:defRPr sz="3200"/>
            </a:lvl1pPr>
          </a:lstStyle>
          <a:p>
            <a:pPr rtl="0"/>
            <a:r>
              <a:rPr lang="de-DE" noProof="0"/>
              <a:t>Mastertitelformat bearbeiten</a:t>
            </a:r>
            <a:endParaRPr lang="de-DE" noProof="0" dirty="0"/>
          </a:p>
        </p:txBody>
      </p:sp>
      <p:sp>
        <p:nvSpPr>
          <p:cNvPr id="3" name="Inhaltsplatzhalter 2"/>
          <p:cNvSpPr>
            <a:spLocks noGrp="1"/>
          </p:cNvSpPr>
          <p:nvPr>
            <p:ph idx="1"/>
          </p:nvPr>
        </p:nvSpPr>
        <p:spPr>
          <a:xfrm>
            <a:off x="5156200" y="592666"/>
            <a:ext cx="5891209" cy="5198534"/>
          </a:xfrm>
        </p:spPr>
        <p:txBody>
          <a:bodyPr rtlCol="0" anchor="ctr"/>
          <a:lstStyle/>
          <a:p>
            <a:pPr lvl="0" rtl="0"/>
            <a:r>
              <a:rPr lang="de-DE" noProof="0"/>
              <a:t>Mastertextformat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endParaRPr lang="de-DE" noProof="0" dirty="0"/>
          </a:p>
        </p:txBody>
      </p:sp>
      <p:sp>
        <p:nvSpPr>
          <p:cNvPr id="4" name="Textplatzhalter 3"/>
          <p:cNvSpPr>
            <a:spLocks noGrp="1"/>
          </p:cNvSpPr>
          <p:nvPr>
            <p:ph type="body" sz="half" idx="2"/>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p>
            <a:pPr rtl="0"/>
            <a:fld id="{9AFB607D-6CA1-4C94-A81C-1384A58B86B1}" type="datetime1">
              <a:rPr lang="de-DE" noProof="0" smtClean="0"/>
              <a:t>10.11.2025</a:t>
            </a:fld>
            <a:endParaRPr lang="de-DE" noProof="0" dirty="0"/>
          </a:p>
        </p:txBody>
      </p:sp>
      <p:sp>
        <p:nvSpPr>
          <p:cNvPr id="6" name="Fußzeilenplatzhalter 5"/>
          <p:cNvSpPr>
            <a:spLocks noGrp="1"/>
          </p:cNvSpPr>
          <p:nvPr>
            <p:ph type="ftr" sz="quarter" idx="11"/>
          </p:nvPr>
        </p:nvSpPr>
        <p:spPr/>
        <p:txBody>
          <a:bodyPr rtlCol="0"/>
          <a:lstStyle/>
          <a:p>
            <a:pPr rtl="0"/>
            <a:endParaRPr lang="de-DE" noProof="0" dirty="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141413" y="609600"/>
            <a:ext cx="5934508" cy="1639886"/>
          </a:xfrm>
        </p:spPr>
        <p:txBody>
          <a:bodyPr rtlCol="0" anchor="b"/>
          <a:lstStyle>
            <a:lvl1pPr>
              <a:defRPr sz="3200"/>
            </a:lvl1pPr>
          </a:lstStyle>
          <a:p>
            <a:pPr rtl="0"/>
            <a:r>
              <a:rPr lang="de-DE" noProof="0"/>
              <a:t>Mastertitelformat bearbeiten</a:t>
            </a:r>
            <a:endParaRPr lang="de-DE" noProof="0" dirty="0"/>
          </a:p>
        </p:txBody>
      </p:sp>
      <p:sp>
        <p:nvSpPr>
          <p:cNvPr id="3" name="Bildplatzhalt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Bild durch Klicken auf Symbol hinzufügen</a:t>
            </a:r>
            <a:endParaRPr lang="de-DE" noProof="0" dirty="0"/>
          </a:p>
        </p:txBody>
      </p:sp>
      <p:sp>
        <p:nvSpPr>
          <p:cNvPr id="4" name="Textplatzhalter 3"/>
          <p:cNvSpPr>
            <a:spLocks noGrp="1"/>
          </p:cNvSpPr>
          <p:nvPr>
            <p:ph type="body" sz="half" idx="2"/>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Mastertextformat bearbeiten</a:t>
            </a:r>
          </a:p>
        </p:txBody>
      </p:sp>
      <p:sp>
        <p:nvSpPr>
          <p:cNvPr id="5" name="Datumsplatzhalter 4"/>
          <p:cNvSpPr>
            <a:spLocks noGrp="1"/>
          </p:cNvSpPr>
          <p:nvPr>
            <p:ph type="dt" sz="half" idx="10"/>
          </p:nvPr>
        </p:nvSpPr>
        <p:spPr/>
        <p:txBody>
          <a:bodyPr rtlCol="0"/>
          <a:lstStyle/>
          <a:p>
            <a:pPr rtl="0"/>
            <a:fld id="{C484734A-2826-4808-BA34-640606E11324}" type="datetime1">
              <a:rPr lang="de-DE" noProof="0" smtClean="0"/>
              <a:t>10.11.2025</a:t>
            </a:fld>
            <a:endParaRPr lang="de-DE" noProof="0" dirty="0"/>
          </a:p>
        </p:txBody>
      </p:sp>
      <p:sp>
        <p:nvSpPr>
          <p:cNvPr id="6" name="Fußzeilenplatzhalter 5"/>
          <p:cNvSpPr>
            <a:spLocks noGrp="1"/>
          </p:cNvSpPr>
          <p:nvPr>
            <p:ph type="ftr" sz="quarter" idx="11"/>
          </p:nvPr>
        </p:nvSpPr>
        <p:spPr/>
        <p:txBody>
          <a:bodyPr rtlCol="0"/>
          <a:lstStyle/>
          <a:p>
            <a:pPr rtl="0"/>
            <a:endParaRPr lang="de-DE" noProof="0" dirty="0"/>
          </a:p>
        </p:txBody>
      </p:sp>
      <p:sp>
        <p:nvSpPr>
          <p:cNvPr id="7" name="Foliennummernplatzhalter 6"/>
          <p:cNvSpPr>
            <a:spLocks noGrp="1"/>
          </p:cNvSpPr>
          <p:nvPr>
            <p:ph type="sldNum" sz="quarter" idx="12"/>
          </p:nvPr>
        </p:nvSpPr>
        <p:spPr/>
        <p:txBody>
          <a:bodyPr rtlCol="0"/>
          <a:lstStyle/>
          <a:p>
            <a:pPr rtl="0"/>
            <a:fld id="{6D22F896-40B5-4ADD-8801-0D06FADFA095}" type="slidenum">
              <a:rPr lang="de-DE" noProof="0" smtClean="0"/>
              <a:t>‹Nr.›</a:t>
            </a:fld>
            <a:endParaRPr lang="de-DE"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Bild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uppe 7"/>
          <p:cNvGrpSpPr/>
          <p:nvPr/>
        </p:nvGrpSpPr>
        <p:grpSpPr>
          <a:xfrm>
            <a:off x="-14288" y="0"/>
            <a:ext cx="12053888" cy="6858001"/>
            <a:chOff x="-14288" y="0"/>
            <a:chExt cx="12053888" cy="6858001"/>
          </a:xfrm>
        </p:grpSpPr>
        <p:grpSp>
          <p:nvGrpSpPr>
            <p:cNvPr id="9" name="Gruppe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hteck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ihand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ihand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ihand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ihand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ihand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ihand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ihand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ihand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ihand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ihand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i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ihand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ihand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ihand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ihand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hteck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ihand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ihand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ihand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ihand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ihand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ihand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ihand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ihand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ihand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ihand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uppe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ihand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ihand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ihand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ihand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ihand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ihand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ihand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ihand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ihand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hteck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elplatzhalt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de-DE" noProof="0" dirty="0"/>
          </a:p>
        </p:txBody>
      </p:sp>
      <p:sp>
        <p:nvSpPr>
          <p:cNvPr id="3" name="Textplatzhalt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de-DE" noProof="0" dirty="0"/>
              <a:t>Textmasterformate durch Klicken bearbeiten</a:t>
            </a:r>
          </a:p>
          <a:p>
            <a:pPr lvl="1" rtl="0"/>
            <a:r>
              <a:rPr lang="de-DE" noProof="0" dirty="0"/>
              <a:t>Zweite Ebene</a:t>
            </a:r>
          </a:p>
          <a:p>
            <a:pPr lvl="2" rtl="0"/>
            <a:r>
              <a:rPr lang="de-DE" noProof="0" dirty="0"/>
              <a:t>Dritte Ebene</a:t>
            </a:r>
          </a:p>
          <a:p>
            <a:pPr lvl="3" rtl="0"/>
            <a:r>
              <a:rPr lang="de-DE" noProof="0" dirty="0"/>
              <a:t>Vierte Ebene</a:t>
            </a:r>
          </a:p>
          <a:p>
            <a:pPr lvl="4" rtl="0"/>
            <a:r>
              <a:rPr lang="de-DE" noProof="0" dirty="0"/>
              <a:t>Fünfte Ebene</a:t>
            </a:r>
          </a:p>
        </p:txBody>
      </p:sp>
      <p:sp>
        <p:nvSpPr>
          <p:cNvPr id="4" name="Datumsplatzhalt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024C40FC-74B8-4D3C-804E-250FC1F076A9}" type="datetime1">
              <a:rPr lang="de-DE" noProof="0" smtClean="0"/>
              <a:t>10.11.2025</a:t>
            </a:fld>
            <a:endParaRPr lang="de-DE" noProof="0" dirty="0"/>
          </a:p>
        </p:txBody>
      </p:sp>
      <p:sp>
        <p:nvSpPr>
          <p:cNvPr id="5" name="Fußzeilenplatzhalt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de-DE" noProof="0" dirty="0"/>
          </a:p>
        </p:txBody>
      </p:sp>
      <p:sp>
        <p:nvSpPr>
          <p:cNvPr id="6" name="Foliennummernplatzhalt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de-DE" noProof="0" smtClean="0"/>
              <a:pPr rtl="0"/>
              <a:t>‹Nr.›</a:t>
            </a:fld>
            <a:endParaRPr lang="de-DE" noProof="0"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uppieren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hteck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pic>
          <p:nvPicPr>
            <p:cNvPr id="79" name="Bild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5" name="Bild 4" descr="Nahaufnahme einer Platine">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2" y="10"/>
            <a:ext cx="12188389" cy="6857990"/>
          </a:xfrm>
          <a:prstGeom prst="rect">
            <a:avLst/>
          </a:prstGeom>
        </p:spPr>
      </p:pic>
      <p:grpSp>
        <p:nvGrpSpPr>
          <p:cNvPr id="81" name="Gruppieren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echteck mit abgerundeten diagonal liegenden Ecken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de-DE" dirty="0"/>
            </a:p>
          </p:txBody>
        </p:sp>
        <p:grpSp>
          <p:nvGrpSpPr>
            <p:cNvPr id="83" name="Gruppieren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ihand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ihand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ihand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ihand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ihand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ihand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ihand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ihand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ihand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hteck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ihand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ihand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ihand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ihand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ihand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ihand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ihand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ihand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ihand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hteck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el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rtlCol="0">
            <a:normAutofit fontScale="90000"/>
          </a:bodyPr>
          <a:lstStyle/>
          <a:p>
            <a:pPr algn="ctr"/>
            <a:r>
              <a:rPr lang="de-DE" dirty="0"/>
              <a:t>Projektgruppe </a:t>
            </a:r>
            <a:br>
              <a:rPr lang="de-DE" dirty="0"/>
            </a:br>
            <a:r>
              <a:rPr lang="de-DE" dirty="0"/>
              <a:t>Haltestellenanzeige</a:t>
            </a:r>
          </a:p>
        </p:txBody>
      </p:sp>
      <p:sp>
        <p:nvSpPr>
          <p:cNvPr id="3" name="Untertitel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rtlCol="0">
            <a:normAutofit/>
          </a:bodyPr>
          <a:lstStyle/>
          <a:p>
            <a:pPr algn="ctr" rtl="0"/>
            <a:r>
              <a:rPr lang="de-DE" dirty="0"/>
              <a:t>Danny, Noah, Franziska</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pieren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hteck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pic>
          <p:nvPicPr>
            <p:cNvPr id="176" name="Bild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4" name="Bild 3" descr="Nahaufnahme einer Platine">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5597" y="10"/>
            <a:ext cx="4619161" cy="6857990"/>
          </a:xfrm>
          <a:prstGeom prst="rect">
            <a:avLst/>
          </a:prstGeom>
        </p:spPr>
      </p:pic>
      <p:grpSp>
        <p:nvGrpSpPr>
          <p:cNvPr id="178" name="Gruppieren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hteck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0" name="Freihand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1" name="Freihand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2" name="Rechteck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3" name="Freihand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4" name="Freihand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5" name="Freihand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6" name="Freihand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7" name="Freihand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8" name="Freihand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9" name="Freihand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0" name="Freihand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1" name="Freihand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2" name="Freihand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3" name="Freihand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4" name="Freihand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5" name="Freihand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6" name="Freihand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7" name="Freihand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8" name="Freihand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9" name="Freihand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0" name="Freihand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1" name="Freihand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2" name="Freihand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3" name="Freihand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4" name="Freihand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5" name="Freihand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6" name="Freihand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7" name="Rechteck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08" name="Freihand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9" name="Freihand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0" name="Freihand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1" name="Freihand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2" name="Freihand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3" name="Freihand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4" name="Freihand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5" name="Freihand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6" name="Freihand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7" name="Freihand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8" name="Freihand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9" name="Rechteck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20" name="Freihand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1" name="Freihand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2" name="Freihand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3" name="Freihand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4" name="Freihand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5" name="Freihand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6" name="Freihand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7" name="Freihand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8" name="Freihand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9" name="Freihand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0" name="Freihand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1" name="Freihand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2" name="Freihand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grpSp>
      <p:sp>
        <p:nvSpPr>
          <p:cNvPr id="2" name="Titel 1">
            <a:extLst>
              <a:ext uri="{FF2B5EF4-FFF2-40B4-BE49-F238E27FC236}">
                <a16:creationId xmlns:a16="http://schemas.microsoft.com/office/drawing/2014/main" id="{0A6BCF94-F108-4D92-8C4F-CD9273947A31}"/>
              </a:ext>
            </a:extLst>
          </p:cNvPr>
          <p:cNvSpPr>
            <a:spLocks noGrp="1"/>
          </p:cNvSpPr>
          <p:nvPr>
            <p:ph type="title"/>
          </p:nvPr>
        </p:nvSpPr>
        <p:spPr>
          <a:xfrm>
            <a:off x="4908839" y="618518"/>
            <a:ext cx="6138572" cy="849920"/>
          </a:xfrm>
        </p:spPr>
        <p:txBody>
          <a:bodyPr rtlCol="0">
            <a:normAutofit/>
          </a:bodyPr>
          <a:lstStyle/>
          <a:p>
            <a:r>
              <a:rPr lang="de-DE" sz="3200" dirty="0"/>
              <a:t>Aufgabenstellung</a:t>
            </a:r>
          </a:p>
        </p:txBody>
      </p:sp>
      <p:sp>
        <p:nvSpPr>
          <p:cNvPr id="3" name="Inhaltsplatzhalter 2">
            <a:extLst>
              <a:ext uri="{FF2B5EF4-FFF2-40B4-BE49-F238E27FC236}">
                <a16:creationId xmlns:a16="http://schemas.microsoft.com/office/drawing/2014/main" id="{78399AB7-9E36-4EAD-B44A-9E0CEA24AACE}"/>
              </a:ext>
            </a:extLst>
          </p:cNvPr>
          <p:cNvSpPr>
            <a:spLocks noGrp="1"/>
          </p:cNvSpPr>
          <p:nvPr>
            <p:ph idx="1"/>
          </p:nvPr>
        </p:nvSpPr>
        <p:spPr>
          <a:xfrm>
            <a:off x="4942176" y="1658938"/>
            <a:ext cx="6105235" cy="4672011"/>
          </a:xfrm>
        </p:spPr>
        <p:txBody>
          <a:bodyPr rtlCol="0">
            <a:normAutofit fontScale="70000" lnSpcReduction="20000"/>
          </a:bodyPr>
          <a:lstStyle/>
          <a:p>
            <a:pPr marL="0" indent="0" fontAlgn="base">
              <a:buNone/>
            </a:pPr>
            <a:r>
              <a:rPr lang="de-DE" dirty="0"/>
              <a:t>= Projekt 1: Digitale Haltestellenanzeige = </a:t>
            </a:r>
          </a:p>
          <a:p>
            <a:pPr fontAlgn="base"/>
            <a:r>
              <a:rPr lang="de-DE" dirty="0"/>
              <a:t>Inhalt Auf einer digitalen Anzeigetafel werden die nächsten Verbindungen angezeigt. Jede Verbindung stellt die Liniennummer, das Fahrtziel und die Zeit bis zur Abfahrt dar.</a:t>
            </a:r>
          </a:p>
          <a:p>
            <a:pPr fontAlgn="base"/>
            <a:r>
              <a:rPr lang="de-DE" dirty="0"/>
              <a:t>Die Anzeigetafel zeigt den Namen der Haltestelle, das Logo des Verkehrsunternehmens oder -verbunds, die aktuelle Zeit, den Bahnsteig bzw. die Abfahrtsplattform und stellt Zusatzinformationen wie bspw. eine Verzögerung oder Unterbrechung mit gesonderter, farbiger Hervorhebung dar. Die Abfahrtszeiten für die Haltestelle stehen als strukturierte Daten über eine SQL-Datenbank bereit. Verzögerungen und Zusatzinformationen stehen ebenfalls darüber bereit. </a:t>
            </a:r>
          </a:p>
          <a:p>
            <a:pPr fontAlgn="base"/>
            <a:r>
              <a:rPr lang="de-DE" dirty="0"/>
              <a:t>Komponenten für die technische Umsetzung DBMS: PostgreSQL Anzeigetafel: Webbrowser im Kiosk-Modus Steuerung: Webserver mit Skripten zur Darstellung (HTML/CSS)</a:t>
            </a: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pieren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hteck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pic>
          <p:nvPicPr>
            <p:cNvPr id="176" name="Bild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4" name="Bild 3" descr="Nahaufnahme einer Platine">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7568076" y="9525"/>
            <a:ext cx="4619161" cy="6857990"/>
          </a:xfrm>
          <a:prstGeom prst="rect">
            <a:avLst/>
          </a:prstGeom>
        </p:spPr>
      </p:pic>
      <p:grpSp>
        <p:nvGrpSpPr>
          <p:cNvPr id="178" name="Gruppieren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hteck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0" name="Freihand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1" name="Freihand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2" name="Rechteck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3" name="Freihand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4" name="Freihand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5" name="Freihand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6" name="Freihand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7" name="Freihand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8" name="Freihand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9" name="Freihand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0" name="Freihand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1" name="Freihand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2" name="Freihand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3" name="Freihand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4" name="Freihand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5" name="Freihand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6" name="Freihand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7" name="Freihand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8" name="Freihand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9" name="Freihand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0" name="Freihand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1" name="Freihand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2" name="Freihand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3" name="Freihand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4" name="Freihand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5" name="Freihand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6" name="Freihand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7" name="Rechteck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08" name="Freihand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9" name="Freihand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0" name="Freihand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1" name="Freihand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2" name="Freihand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3" name="Freihand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4" name="Freihand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5" name="Freihand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6" name="Freihand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7" name="Freihand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8" name="Freihand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9" name="Rechteck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20" name="Freihand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1" name="Freihand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2" name="Freihand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3" name="Freihand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4" name="Freihand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5" name="Freihand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6" name="Freihand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7" name="Freihand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8" name="Freihand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9" name="Freihand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0" name="Freihand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1" name="Freihand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2" name="Freihand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grpSp>
      <p:sp>
        <p:nvSpPr>
          <p:cNvPr id="2" name="Titel 1">
            <a:extLst>
              <a:ext uri="{FF2B5EF4-FFF2-40B4-BE49-F238E27FC236}">
                <a16:creationId xmlns:a16="http://schemas.microsoft.com/office/drawing/2014/main" id="{0A6BCF94-F108-4D92-8C4F-CD9273947A31}"/>
              </a:ext>
            </a:extLst>
          </p:cNvPr>
          <p:cNvSpPr>
            <a:spLocks noGrp="1"/>
          </p:cNvSpPr>
          <p:nvPr>
            <p:ph type="title"/>
          </p:nvPr>
        </p:nvSpPr>
        <p:spPr>
          <a:xfrm>
            <a:off x="1876425" y="699021"/>
            <a:ext cx="6138572" cy="849920"/>
          </a:xfrm>
        </p:spPr>
        <p:txBody>
          <a:bodyPr rtlCol="0">
            <a:normAutofit/>
          </a:bodyPr>
          <a:lstStyle/>
          <a:p>
            <a:r>
              <a:rPr lang="de-DE" sz="3200" dirty="0"/>
              <a:t>Rollenverteilung</a:t>
            </a:r>
          </a:p>
        </p:txBody>
      </p:sp>
      <p:sp>
        <p:nvSpPr>
          <p:cNvPr id="3" name="Inhaltsplatzhalter 2">
            <a:extLst>
              <a:ext uri="{FF2B5EF4-FFF2-40B4-BE49-F238E27FC236}">
                <a16:creationId xmlns:a16="http://schemas.microsoft.com/office/drawing/2014/main" id="{78399AB7-9E36-4EAD-B44A-9E0CEA24AACE}"/>
              </a:ext>
            </a:extLst>
          </p:cNvPr>
          <p:cNvSpPr>
            <a:spLocks noGrp="1"/>
          </p:cNvSpPr>
          <p:nvPr>
            <p:ph idx="1"/>
          </p:nvPr>
        </p:nvSpPr>
        <p:spPr>
          <a:xfrm>
            <a:off x="1571307" y="1976438"/>
            <a:ext cx="6105235" cy="3541714"/>
          </a:xfrm>
        </p:spPr>
        <p:txBody>
          <a:bodyPr rtlCol="0">
            <a:normAutofit/>
          </a:bodyPr>
          <a:lstStyle/>
          <a:p>
            <a:pPr marL="0" indent="0" fontAlgn="base">
              <a:buNone/>
            </a:pPr>
            <a:r>
              <a:rPr lang="de-DE" dirty="0"/>
              <a:t>- Projektsprecherin &amp; Projektleitung: Franziska</a:t>
            </a:r>
          </a:p>
          <a:p>
            <a:pPr fontAlgn="base">
              <a:buFontTx/>
              <a:buChar char="-"/>
            </a:pPr>
            <a:r>
              <a:rPr lang="de-DE" dirty="0"/>
              <a:t>Entwickler*innen: Alle</a:t>
            </a:r>
          </a:p>
          <a:p>
            <a:pPr fontAlgn="base">
              <a:buFontTx/>
              <a:buChar char="-"/>
            </a:pPr>
            <a:r>
              <a:rPr lang="de-DE" dirty="0"/>
              <a:t>Dokumentation: Alle (Durch erklärende </a:t>
            </a:r>
            <a:r>
              <a:rPr lang="de-DE" dirty="0" err="1"/>
              <a:t>Commits</a:t>
            </a:r>
            <a:r>
              <a:rPr lang="de-DE" dirty="0"/>
              <a:t> der Änderungen in GitHub)</a:t>
            </a:r>
          </a:p>
          <a:p>
            <a:pPr fontAlgn="base">
              <a:buFontTx/>
              <a:buChar char="-"/>
            </a:pPr>
            <a:r>
              <a:rPr lang="de-DE" dirty="0"/>
              <a:t>Qualitätssicherung: Noah</a:t>
            </a:r>
          </a:p>
          <a:p>
            <a:pPr fontAlgn="base">
              <a:buFontTx/>
              <a:buChar char="-"/>
            </a:pPr>
            <a:endParaRPr lang="de-DE" dirty="0"/>
          </a:p>
        </p:txBody>
      </p:sp>
    </p:spTree>
    <p:extLst>
      <p:ext uri="{BB962C8B-B14F-4D97-AF65-F5344CB8AC3E}">
        <p14:creationId xmlns:p14="http://schemas.microsoft.com/office/powerpoint/2010/main" val="3342289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uppieren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hteck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dirty="0"/>
            </a:p>
          </p:txBody>
        </p:sp>
        <p:pic>
          <p:nvPicPr>
            <p:cNvPr id="176" name="Bild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4" name="Bild 3" descr="Nahaufnahme einer Platine">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5597" y="10"/>
            <a:ext cx="4619161" cy="6857990"/>
          </a:xfrm>
          <a:prstGeom prst="rect">
            <a:avLst/>
          </a:prstGeom>
        </p:spPr>
      </p:pic>
      <p:grpSp>
        <p:nvGrpSpPr>
          <p:cNvPr id="178" name="Gruppieren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hteck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0" name="Freihand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1" name="Freihand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2" name="Rechteck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183" name="Freihand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4" name="Freihand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5" name="Freihand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6" name="Freihand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7" name="Freihand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8" name="Freihand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89" name="Freihand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0" name="Freihand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1" name="Freihand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2" name="Freihand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3" name="Freihand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4" name="Freihand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5" name="Freihand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6" name="Freihand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7" name="Freihand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8" name="Freihand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199" name="Freihand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0" name="Freihand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1" name="Freihand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2" name="Freihand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3" name="Freihand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4" name="Freihand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5" name="Freihand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6" name="Freihand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7" name="Rechteck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08" name="Freihand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09" name="Freihand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0" name="Freihand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1" name="Freihand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2" name="Freihand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3" name="Freihand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4" name="Freihand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5" name="Freihand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6" name="Freihand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7" name="Freihand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8" name="Freihand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9" name="Rechteck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20" name="Freihand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1" name="Freihand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2" name="Freihand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3" name="Freihand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4" name="Freihand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5" name="Freihand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6" name="Freihand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7" name="Freihand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8" name="Freihand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9" name="Freihand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0" name="Freihand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1" name="Freihand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2" name="Freihand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grpSp>
      <p:sp>
        <p:nvSpPr>
          <p:cNvPr id="2" name="Titel 1">
            <a:extLst>
              <a:ext uri="{FF2B5EF4-FFF2-40B4-BE49-F238E27FC236}">
                <a16:creationId xmlns:a16="http://schemas.microsoft.com/office/drawing/2014/main" id="{0A6BCF94-F108-4D92-8C4F-CD9273947A31}"/>
              </a:ext>
            </a:extLst>
          </p:cNvPr>
          <p:cNvSpPr>
            <a:spLocks noGrp="1"/>
          </p:cNvSpPr>
          <p:nvPr>
            <p:ph type="title"/>
          </p:nvPr>
        </p:nvSpPr>
        <p:spPr>
          <a:xfrm>
            <a:off x="4908839" y="618518"/>
            <a:ext cx="6138572" cy="849920"/>
          </a:xfrm>
        </p:spPr>
        <p:txBody>
          <a:bodyPr rtlCol="0">
            <a:normAutofit/>
          </a:bodyPr>
          <a:lstStyle/>
          <a:p>
            <a:r>
              <a:rPr lang="de-DE" sz="3200" dirty="0"/>
              <a:t>Aufgabenverteilung</a:t>
            </a:r>
          </a:p>
        </p:txBody>
      </p:sp>
      <p:sp>
        <p:nvSpPr>
          <p:cNvPr id="3" name="Inhaltsplatzhalter 2">
            <a:extLst>
              <a:ext uri="{FF2B5EF4-FFF2-40B4-BE49-F238E27FC236}">
                <a16:creationId xmlns:a16="http://schemas.microsoft.com/office/drawing/2014/main" id="{78399AB7-9E36-4EAD-B44A-9E0CEA24AACE}"/>
              </a:ext>
            </a:extLst>
          </p:cNvPr>
          <p:cNvSpPr>
            <a:spLocks noGrp="1"/>
          </p:cNvSpPr>
          <p:nvPr>
            <p:ph idx="1"/>
          </p:nvPr>
        </p:nvSpPr>
        <p:spPr>
          <a:xfrm>
            <a:off x="4670714" y="2249487"/>
            <a:ext cx="7383174" cy="3541714"/>
          </a:xfrm>
        </p:spPr>
        <p:txBody>
          <a:bodyPr rtlCol="0">
            <a:normAutofit/>
          </a:bodyPr>
          <a:lstStyle/>
          <a:p>
            <a:pPr marL="0" indent="0" fontAlgn="base">
              <a:buNone/>
            </a:pPr>
            <a:r>
              <a:rPr lang="de-DE" dirty="0"/>
              <a:t>DBMS: PostgreSQL -&gt; Danny &amp; Franziska</a:t>
            </a:r>
          </a:p>
          <a:p>
            <a:pPr marL="0" indent="0" fontAlgn="base">
              <a:buNone/>
            </a:pPr>
            <a:r>
              <a:rPr lang="de-DE" dirty="0"/>
              <a:t>Anzeigetafel: Webbrowser im Kiosk-Modus -&gt; Noah</a:t>
            </a:r>
          </a:p>
          <a:p>
            <a:pPr marL="0" indent="0" fontAlgn="base">
              <a:buNone/>
            </a:pPr>
            <a:r>
              <a:rPr lang="de-DE" dirty="0"/>
              <a:t>Steuerung: Webserver mit Skripten zur Darstellung (HTML/CSS) -&gt; Danny &amp; Franziska</a:t>
            </a:r>
          </a:p>
          <a:p>
            <a:pPr marL="0" indent="0" fontAlgn="base">
              <a:buNone/>
            </a:pPr>
            <a:endParaRPr lang="de-DE" dirty="0"/>
          </a:p>
        </p:txBody>
      </p:sp>
    </p:spTree>
    <p:extLst>
      <p:ext uri="{BB962C8B-B14F-4D97-AF65-F5344CB8AC3E}">
        <p14:creationId xmlns:p14="http://schemas.microsoft.com/office/powerpoint/2010/main" val="241791188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chaltkreis">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36805040_TF45165253.potx" id="{8CCC0A05-F1EA-4925-ABEF-0F4C016D0E67}" vid="{F8CAC0A1-69BF-4FF9-982E-5A6C766F162C}"/>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71af3243-3dd4-4a8d-8c0d-dd76da1f02a5"/>
    <ds:schemaRef ds:uri="http://schemas.openxmlformats.org/package/2006/metadata/core-properties"/>
    <ds:schemaRef ds:uri="http://purl.org/dc/dcmitype/"/>
    <ds:schemaRef ds:uri="http://schemas.microsoft.com/office/2006/documentManagement/types"/>
    <ds:schemaRef ds:uri="http://purl.org/dc/terms/"/>
    <ds:schemaRef ds:uri="http://purl.org/dc/elements/1.1/"/>
    <ds:schemaRef ds:uri="http://schemas.microsoft.com/office/infopath/2007/PartnerControls"/>
    <ds:schemaRef ds:uri="16c05727-aa75-4e4a-9b5f-8a80a1165891"/>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Design „Schaltkreis“</Template>
  <TotalTime>0</TotalTime>
  <Words>195</Words>
  <Application>Microsoft Office PowerPoint</Application>
  <PresentationFormat>Breitbild</PresentationFormat>
  <Paragraphs>20</Paragraphs>
  <Slides>4</Slides>
  <Notes>4</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4</vt:i4>
      </vt:variant>
    </vt:vector>
  </HeadingPairs>
  <TitlesOfParts>
    <vt:vector size="9" baseType="lpstr">
      <vt:lpstr>Arial</vt:lpstr>
      <vt:lpstr>Calibri</vt:lpstr>
      <vt:lpstr>Trebuchet MS</vt:lpstr>
      <vt:lpstr>Tw Cen MT</vt:lpstr>
      <vt:lpstr>Schaltkreis</vt:lpstr>
      <vt:lpstr>Projektgruppe  Haltestellenanzeige</vt:lpstr>
      <vt:lpstr>Aufgabenstellung</vt:lpstr>
      <vt:lpstr>Rollenverteilung</vt:lpstr>
      <vt:lpstr>Aufgabenverteilung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2025-11-10T09:46:58Z</dcterms:created>
  <dcterms:modified xsi:type="dcterms:W3CDTF">2025-11-10T10:39:13Z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